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8D7CA1-6619-48E6-B8A1-FA0F692A5360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E9085D-5C01-4953-B7DE-39902A42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Media Studies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/>
              <a:t>Supersize Me</a:t>
            </a:r>
            <a:r>
              <a:rPr lang="en-US" dirty="0" smtClean="0"/>
              <a:t> as inspiration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project </a:t>
            </a:r>
            <a:r>
              <a:rPr lang="en-US" dirty="0" smtClean="0"/>
              <a:t>is to create an “experiment” documentary.  </a:t>
            </a:r>
          </a:p>
          <a:p>
            <a:r>
              <a:rPr lang="en-US" dirty="0" smtClean="0"/>
              <a:t>You cannot do anything illegal or harmful (no binges, no eating only M&amp;Ms, etc.).</a:t>
            </a:r>
          </a:p>
          <a:p>
            <a:r>
              <a:rPr lang="en-US" dirty="0" smtClean="0"/>
              <a:t>This will be tough.</a:t>
            </a:r>
          </a:p>
          <a:p>
            <a:r>
              <a:rPr lang="en-US" dirty="0" smtClean="0"/>
              <a:t>Projects need to be approved by me first and possibly Mr. Stahl, depending on your topic.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r>
              <a:rPr lang="en-US" dirty="0" smtClean="0"/>
              <a:t>You have </a:t>
            </a:r>
            <a:r>
              <a:rPr lang="en-US" dirty="0" smtClean="0"/>
              <a:t>three days to work on developing your plan then you will pitch your </a:t>
            </a:r>
            <a:r>
              <a:rPr lang="en-US" dirty="0" smtClean="0"/>
              <a:t>topic to the class. 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pitch your idea you will create a PowerPoint that has the following information:  </a:t>
            </a:r>
          </a:p>
          <a:p>
            <a:pPr lvl="1"/>
            <a:r>
              <a:rPr lang="en-US" dirty="0" smtClean="0"/>
              <a:t>Proposed topic</a:t>
            </a:r>
          </a:p>
          <a:p>
            <a:pPr lvl="1"/>
            <a:r>
              <a:rPr lang="en-US" dirty="0" smtClean="0"/>
              <a:t>Where you will film</a:t>
            </a:r>
          </a:p>
          <a:p>
            <a:pPr lvl="1"/>
            <a:r>
              <a:rPr lang="en-US" dirty="0" smtClean="0"/>
              <a:t>Who, if anyone else, you will need</a:t>
            </a:r>
          </a:p>
          <a:p>
            <a:pPr lvl="1"/>
            <a:r>
              <a:rPr lang="en-US" dirty="0" smtClean="0"/>
              <a:t>What you intend to prove in your documentary</a:t>
            </a:r>
          </a:p>
          <a:p>
            <a:pPr lvl="1"/>
            <a:r>
              <a:rPr lang="en-US" dirty="0" smtClean="0"/>
              <a:t>What are the possible risks involved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126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Final Media Studies Project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Media Studies Project</dc:title>
  <dc:creator> </dc:creator>
  <cp:lastModifiedBy> </cp:lastModifiedBy>
  <cp:revision>4</cp:revision>
  <dcterms:created xsi:type="dcterms:W3CDTF">2008-12-11T13:42:03Z</dcterms:created>
  <dcterms:modified xsi:type="dcterms:W3CDTF">2009-07-16T13:36:00Z</dcterms:modified>
</cp:coreProperties>
</file>